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4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8F00EF-8A7E-4DF7-9161-E9196E4A9CA6}" type="datetimeFigureOut">
              <a:rPr lang="en-US" smtClean="0"/>
              <a:pPr/>
              <a:t>2/2/2012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8D9D37E-7935-4773-85EB-DBDF29366E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111" y="1392527"/>
            <a:ext cx="8180875" cy="1809351"/>
          </a:xfrm>
        </p:spPr>
        <p:txBody>
          <a:bodyPr/>
          <a:lstStyle/>
          <a:p>
            <a:r>
              <a:rPr lang="en-US" dirty="0" smtClean="0"/>
              <a:t>Stop Bullying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By Eli Kayne</a:t>
            </a:r>
          </a:p>
          <a:p>
            <a:endParaRPr lang="en-US" dirty="0"/>
          </a:p>
        </p:txBody>
      </p:sp>
      <p:pic>
        <p:nvPicPr>
          <p:cNvPr id="4" name="dun_dun_dun-Delsym-719755295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43400" y="5656729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32">
        <p14:ripple/>
      </p:transition>
    </mc:Choice>
    <mc:Fallback>
      <p:transition spd="slow" advTm="3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24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Bullying is when one person hurts the feelings or physically hurts another person.</a:t>
            </a:r>
          </a:p>
          <a:p>
            <a:r>
              <a:rPr lang="en-US" dirty="0" smtClean="0"/>
              <a:t>A bully can </a:t>
            </a:r>
            <a:r>
              <a:rPr lang="en-US" smtClean="0"/>
              <a:t>also be a </a:t>
            </a:r>
            <a:r>
              <a:rPr lang="en-US" dirty="0" smtClean="0"/>
              <a:t>group of people ganging up on someone.</a:t>
            </a:r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25592"/>
            <a:ext cx="2438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934606"/>
            <a:ext cx="2209800" cy="237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8272">
        <p:dissolve/>
      </p:transition>
    </mc:Choice>
    <mc:Fallback xmlns="">
      <p:transition spd="slow" advTm="18272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600"/>
                            </p:stCondLst>
                            <p:childTnLst>
                              <p:par>
                                <p:cTn id="31" presetID="2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C 0.007 -0.01 0.014 -0.021 0.021 -0.035 C 0.04 -0.075 0.045 -0.114 0.031 -0.12 C 0.017 -0.127 -0.01 -0.099 -0.029 -0.059 C -0.039 -0.038 -0.045 -0.018 -0.047 -0.003 C -0.05 0.009 -0.051 0.021 -0.051 0.035 C -0.051 0.08 -0.038 0.117 -0.023 0.117 C -0.008 0.117 0.005 0.08 0.005 0.035 C 0.005 0.014 0.002 -0.006 -0.003 -0.02 C -0.005 -0.032 -0.01 -0.045 -0.016 -0.058 C -0.036 -0.099 -0.063 -0.127 -0.077 -0.12 C -0.091 -0.113 -0.086 -0.075 -0.066 -0.034 C -0.058 -0.015 -0.047 0.001 -0.036 0.012 C -0.028 0.022 -0.019 0.031 -0.007 0.04 C 0.029 0.069 0.065 0.082 0.075 0.07 C 0.084 0.058 0.064 0.025 0.028 -0.003 C 0.013 -0.015 -0.003 -0.024 -0.016 -0.03 C -0.028 -0.036 -0.043 -0.041 -0.059 -0.044 C -0.103 -0.054 -0.141 -0.051 -0.144 -0.035 C -0.148 -0.02 -0.115 0 -0.071 0.01 C -0.051 0.014 -0.032 0.016 -0.017 0.015 C -0.004 0.015 0.01 0.013 0.025 0.01 C 0.069 0 0.102 -0.021 0.098 -0.036 C 0.095 -0.051 0.057 -0.055 0.013 -0.045 C -0.008 -0.04 -0.027 -0.033 -0.04 -0.025 C -0.051 -0.019 -0.062 -0.012 -0.074 -0.003 C -0.109 0.026 -0.13 0.058 -0.12 0.07 C -0.111 0.082 -0.074 0.069 -0.039 0.041 C -0.022 0.027 -0.008 0.013 0 0 Z" pathEditMode="relative" ptsTypes="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bullying is when you bully through the internet or phones. </a:t>
            </a:r>
            <a:endParaRPr lang="en-US" dirty="0"/>
          </a:p>
          <a:p>
            <a:r>
              <a:rPr lang="en-US" dirty="0" smtClean="0"/>
              <a:t>It is the easiest way to get caught because people can print or save proof that you were being a bully.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52"/>
          <a:stretch/>
        </p:blipFill>
        <p:spPr bwMode="auto">
          <a:xfrm>
            <a:off x="2971800" y="4346548"/>
            <a:ext cx="2747554" cy="225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9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0552">
        <p14:honeycomb/>
      </p:transition>
    </mc:Choice>
    <mc:Fallback xmlns="">
      <p:transition spd="slow" advTm="2055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410"/>
                            </p:stCondLst>
                            <p:childTnLst>
                              <p:par>
                                <p:cTn id="2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1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It is wrong because it makes the people you bully depressed, unhappy and scared of you. </a:t>
            </a:r>
          </a:p>
          <a:p>
            <a:pPr marL="114300" indent="0">
              <a:buNone/>
            </a:pPr>
            <a:r>
              <a:rPr lang="en-US" dirty="0" smtClean="0"/>
              <a:t>And if your friends find out they won’t want to be your friend anymore.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8156">
        <p14:shred/>
      </p:transition>
    </mc:Choice>
    <mc:Fallback xmlns="">
      <p:transition spd="slow" advTm="181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handle and stop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If you are being bullied don’t fight back just walk away.</a:t>
            </a:r>
          </a:p>
          <a:p>
            <a:pPr marL="114300" indent="0">
              <a:buNone/>
            </a:pPr>
            <a:r>
              <a:rPr lang="en-US" dirty="0" smtClean="0"/>
              <a:t>If you see some one being bullied go get an adult.</a:t>
            </a:r>
          </a:p>
        </p:txBody>
      </p:sp>
    </p:spTree>
    <p:extLst>
      <p:ext uri="{BB962C8B-B14F-4D97-AF65-F5344CB8AC3E}">
        <p14:creationId xmlns:p14="http://schemas.microsoft.com/office/powerpoint/2010/main" val="31241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0942">
        <p14:glitter pattern="hexagon"/>
      </p:transition>
    </mc:Choice>
    <mc:Fallback xmlns="">
      <p:transition spd="slow" advTm="109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The END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watching my slide show! :D</a:t>
            </a:r>
          </a:p>
          <a:p>
            <a:r>
              <a:rPr lang="en-US" dirty="0" smtClean="0"/>
              <a:t>By: Eli Kayne</a:t>
            </a:r>
            <a:endParaRPr lang="en-US" i="1" u="sng" dirty="0" smtClean="0"/>
          </a:p>
          <a:p>
            <a:r>
              <a:rPr lang="en-US" dirty="0" smtClean="0"/>
              <a:t>Jonathan’s Laptop</a:t>
            </a:r>
          </a:p>
          <a:p>
            <a:r>
              <a:rPr lang="en-US" dirty="0" smtClean="0"/>
              <a:t>That sausage I ate this morning!</a:t>
            </a:r>
          </a:p>
          <a:p>
            <a:r>
              <a:rPr lang="en-US" dirty="0" smtClean="0"/>
              <a:t>That Snickers bar that inspired me!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015">
        <p14:prism/>
      </p:transition>
    </mc:Choice>
    <mc:Fallback xmlns="">
      <p:transition spd="slow" advTm="170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287</TotalTime>
  <Words>173</Words>
  <Application>Microsoft Office PowerPoint</Application>
  <PresentationFormat>On-screen Show (4:3)</PresentationFormat>
  <Paragraphs>22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Stop Bullying </vt:lpstr>
      <vt:lpstr>What is bullying?</vt:lpstr>
      <vt:lpstr>Cyber bullying</vt:lpstr>
      <vt:lpstr>Why is it wrong</vt:lpstr>
      <vt:lpstr>How to handle and stop bullying</vt:lpstr>
      <vt:lpstr>The 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David Kayne</dc:creator>
  <cp:lastModifiedBy>Jonathan</cp:lastModifiedBy>
  <cp:revision>38</cp:revision>
  <dcterms:created xsi:type="dcterms:W3CDTF">2011-12-10T19:08:33Z</dcterms:created>
  <dcterms:modified xsi:type="dcterms:W3CDTF">2012-02-02T23:42:29Z</dcterms:modified>
</cp:coreProperties>
</file>