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6D4DF7-3C1B-4EC8-9E82-091729082BF8}" type="datetimeFigureOut">
              <a:rPr lang="en-US" smtClean="0"/>
              <a:t>12/19/2010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1EFDE8-28F2-44BD-973E-974FE6C4F3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3581"/>
            <a:ext cx="7772400" cy="1399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Processors.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By: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Jonathan Kayne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onathan\Desktop\intel_core_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74" y="447750"/>
            <a:ext cx="2667000" cy="17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nathan\Desktop\software binary c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746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nathan\Desktop\software binary c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10" y="-18415"/>
            <a:ext cx="28463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3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Processor is a device that Processes data. This is done by Moving data from the </a:t>
            </a:r>
            <a:r>
              <a:rPr lang="en-US" i="1" dirty="0" smtClean="0"/>
              <a:t>hard-drive</a:t>
            </a:r>
            <a:r>
              <a:rPr lang="en-US" dirty="0" smtClean="0"/>
              <a:t> to the </a:t>
            </a:r>
            <a:r>
              <a:rPr lang="en-US" i="1" dirty="0" smtClean="0"/>
              <a:t>RAM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RAM is known as Random access Memory.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Processor?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286933"/>
          </a:xfrm>
        </p:spPr>
        <p:txBody>
          <a:bodyPr/>
          <a:lstStyle/>
          <a:p>
            <a:r>
              <a:rPr lang="en-US" dirty="0" smtClean="0"/>
              <a:t>For example, you want to watch a video on </a:t>
            </a:r>
            <a:r>
              <a:rPr lang="en-US" dirty="0" err="1" smtClean="0"/>
              <a:t>youtube</a:t>
            </a:r>
            <a:r>
              <a:rPr lang="en-US" dirty="0" smtClean="0"/>
              <a:t>. The grey bar on the bottom is how much is been moved to your 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Its Done.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953000"/>
            <a:ext cx="19050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4800600"/>
            <a:ext cx="2286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4953000"/>
            <a:ext cx="19050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49530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Loaded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943100" y="525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Loaded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6057900" y="525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9769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667933"/>
          </a:xfrm>
        </p:spPr>
        <p:txBody>
          <a:bodyPr/>
          <a:lstStyle/>
          <a:p>
            <a:r>
              <a:rPr lang="en-US" dirty="0" smtClean="0"/>
              <a:t>So, the hard-drive holds memory. The Hard-drive needs to upload a video. The processor is what transfers it to the RAM. A Good processor and bad RAM means the RAM can only hold so much memory.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Its Done.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5029200"/>
            <a:ext cx="1905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Hard-Drive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266117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266117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410200" y="5266117"/>
            <a:ext cx="990600" cy="3693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657600" y="5266117"/>
            <a:ext cx="609600" cy="29648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processor &amp; Bad 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Flaws.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315200" y="3048000"/>
            <a:ext cx="1219200" cy="304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28194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162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3048000"/>
            <a:ext cx="533400" cy="298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9903" y="30157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5895703" y="3162300"/>
            <a:ext cx="4288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400800" y="3095897"/>
            <a:ext cx="862149" cy="156754"/>
          </a:xfrm>
          <a:custGeom>
            <a:avLst/>
            <a:gdLst>
              <a:gd name="connsiteX0" fmla="*/ 862149 w 862149"/>
              <a:gd name="connsiteY0" fmla="*/ 130629 h 156754"/>
              <a:gd name="connsiteX1" fmla="*/ 796834 w 862149"/>
              <a:gd name="connsiteY1" fmla="*/ 143692 h 156754"/>
              <a:gd name="connsiteX2" fmla="*/ 757646 w 862149"/>
              <a:gd name="connsiteY2" fmla="*/ 130629 h 156754"/>
              <a:gd name="connsiteX3" fmla="*/ 679269 w 862149"/>
              <a:gd name="connsiteY3" fmla="*/ 117566 h 156754"/>
              <a:gd name="connsiteX4" fmla="*/ 640080 w 862149"/>
              <a:gd name="connsiteY4" fmla="*/ 91440 h 156754"/>
              <a:gd name="connsiteX5" fmla="*/ 587829 w 862149"/>
              <a:gd name="connsiteY5" fmla="*/ 143692 h 156754"/>
              <a:gd name="connsiteX6" fmla="*/ 548640 w 862149"/>
              <a:gd name="connsiteY6" fmla="*/ 156754 h 156754"/>
              <a:gd name="connsiteX7" fmla="*/ 496389 w 862149"/>
              <a:gd name="connsiteY7" fmla="*/ 39189 h 156754"/>
              <a:gd name="connsiteX8" fmla="*/ 457200 w 862149"/>
              <a:gd name="connsiteY8" fmla="*/ 13063 h 156754"/>
              <a:gd name="connsiteX9" fmla="*/ 418011 w 862149"/>
              <a:gd name="connsiteY9" fmla="*/ 26126 h 156754"/>
              <a:gd name="connsiteX10" fmla="*/ 378823 w 862149"/>
              <a:gd name="connsiteY10" fmla="*/ 104503 h 156754"/>
              <a:gd name="connsiteX11" fmla="*/ 300446 w 862149"/>
              <a:gd name="connsiteY11" fmla="*/ 91440 h 156754"/>
              <a:gd name="connsiteX12" fmla="*/ 248194 w 862149"/>
              <a:gd name="connsiteY12" fmla="*/ 13063 h 156754"/>
              <a:gd name="connsiteX13" fmla="*/ 209006 w 862149"/>
              <a:gd name="connsiteY13" fmla="*/ 0 h 156754"/>
              <a:gd name="connsiteX14" fmla="*/ 182880 w 862149"/>
              <a:gd name="connsiteY14" fmla="*/ 39189 h 156754"/>
              <a:gd name="connsiteX15" fmla="*/ 169817 w 862149"/>
              <a:gd name="connsiteY15" fmla="*/ 78377 h 156754"/>
              <a:gd name="connsiteX16" fmla="*/ 91440 w 862149"/>
              <a:gd name="connsiteY16" fmla="*/ 52252 h 156754"/>
              <a:gd name="connsiteX17" fmla="*/ 0 w 862149"/>
              <a:gd name="connsiteY17" fmla="*/ 6531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149" h="156754">
                <a:moveTo>
                  <a:pt x="862149" y="130629"/>
                </a:moveTo>
                <a:cubicBezTo>
                  <a:pt x="840377" y="134983"/>
                  <a:pt x="819037" y="143692"/>
                  <a:pt x="796834" y="143692"/>
                </a:cubicBezTo>
                <a:cubicBezTo>
                  <a:pt x="783065" y="143692"/>
                  <a:pt x="771087" y="133616"/>
                  <a:pt x="757646" y="130629"/>
                </a:cubicBezTo>
                <a:cubicBezTo>
                  <a:pt x="731791" y="124883"/>
                  <a:pt x="705395" y="121920"/>
                  <a:pt x="679269" y="117566"/>
                </a:cubicBezTo>
                <a:cubicBezTo>
                  <a:pt x="666206" y="108857"/>
                  <a:pt x="655566" y="94021"/>
                  <a:pt x="640080" y="91440"/>
                </a:cubicBezTo>
                <a:cubicBezTo>
                  <a:pt x="580362" y="81487"/>
                  <a:pt x="612711" y="118810"/>
                  <a:pt x="587829" y="143692"/>
                </a:cubicBezTo>
                <a:cubicBezTo>
                  <a:pt x="578092" y="153429"/>
                  <a:pt x="561703" y="152400"/>
                  <a:pt x="548640" y="156754"/>
                </a:cubicBezTo>
                <a:cubicBezTo>
                  <a:pt x="460454" y="97965"/>
                  <a:pt x="557520" y="176736"/>
                  <a:pt x="496389" y="39189"/>
                </a:cubicBezTo>
                <a:cubicBezTo>
                  <a:pt x="490013" y="24842"/>
                  <a:pt x="470263" y="21772"/>
                  <a:pt x="457200" y="13063"/>
                </a:cubicBezTo>
                <a:cubicBezTo>
                  <a:pt x="444137" y="17417"/>
                  <a:pt x="428763" y="17524"/>
                  <a:pt x="418011" y="26126"/>
                </a:cubicBezTo>
                <a:cubicBezTo>
                  <a:pt x="394991" y="44542"/>
                  <a:pt x="387428" y="78688"/>
                  <a:pt x="378823" y="104503"/>
                </a:cubicBezTo>
                <a:cubicBezTo>
                  <a:pt x="352697" y="100149"/>
                  <a:pt x="322144" y="106629"/>
                  <a:pt x="300446" y="91440"/>
                </a:cubicBezTo>
                <a:cubicBezTo>
                  <a:pt x="274723" y="73434"/>
                  <a:pt x="277982" y="22993"/>
                  <a:pt x="248194" y="13063"/>
                </a:cubicBezTo>
                <a:lnTo>
                  <a:pt x="209006" y="0"/>
                </a:lnTo>
                <a:cubicBezTo>
                  <a:pt x="200297" y="13063"/>
                  <a:pt x="189901" y="25147"/>
                  <a:pt x="182880" y="39189"/>
                </a:cubicBezTo>
                <a:cubicBezTo>
                  <a:pt x="176722" y="51505"/>
                  <a:pt x="183448" y="76430"/>
                  <a:pt x="169817" y="78377"/>
                </a:cubicBezTo>
                <a:cubicBezTo>
                  <a:pt x="142555" y="82272"/>
                  <a:pt x="91440" y="52252"/>
                  <a:pt x="91440" y="52252"/>
                </a:cubicBezTo>
                <a:cubicBezTo>
                  <a:pt x="8768" y="66030"/>
                  <a:pt x="39549" y="65314"/>
                  <a:pt x="0" y="653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812971" y="3331029"/>
            <a:ext cx="587829" cy="335423"/>
          </a:xfrm>
          <a:custGeom>
            <a:avLst/>
            <a:gdLst>
              <a:gd name="connsiteX0" fmla="*/ 0 w 587829"/>
              <a:gd name="connsiteY0" fmla="*/ 0 h 335423"/>
              <a:gd name="connsiteX1" fmla="*/ 65315 w 587829"/>
              <a:gd name="connsiteY1" fmla="*/ 52251 h 335423"/>
              <a:gd name="connsiteX2" fmla="*/ 104503 w 587829"/>
              <a:gd name="connsiteY2" fmla="*/ 65314 h 335423"/>
              <a:gd name="connsiteX3" fmla="*/ 117566 w 587829"/>
              <a:gd name="connsiteY3" fmla="*/ 104502 h 335423"/>
              <a:gd name="connsiteX4" fmla="*/ 130629 w 587829"/>
              <a:gd name="connsiteY4" fmla="*/ 209005 h 335423"/>
              <a:gd name="connsiteX5" fmla="*/ 561703 w 587829"/>
              <a:gd name="connsiteY5" fmla="*/ 274320 h 335423"/>
              <a:gd name="connsiteX6" fmla="*/ 587829 w 587829"/>
              <a:gd name="connsiteY6" fmla="*/ 248194 h 3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29" h="335423">
                <a:moveTo>
                  <a:pt x="0" y="0"/>
                </a:moveTo>
                <a:cubicBezTo>
                  <a:pt x="21772" y="17417"/>
                  <a:pt x="41672" y="37474"/>
                  <a:pt x="65315" y="52251"/>
                </a:cubicBezTo>
                <a:cubicBezTo>
                  <a:pt x="76991" y="59549"/>
                  <a:pt x="94767" y="55578"/>
                  <a:pt x="104503" y="65314"/>
                </a:cubicBezTo>
                <a:cubicBezTo>
                  <a:pt x="114239" y="75050"/>
                  <a:pt x="113212" y="91439"/>
                  <a:pt x="117566" y="104502"/>
                </a:cubicBezTo>
                <a:cubicBezTo>
                  <a:pt x="121920" y="139336"/>
                  <a:pt x="125664" y="174252"/>
                  <a:pt x="130629" y="209005"/>
                </a:cubicBezTo>
                <a:cubicBezTo>
                  <a:pt x="160855" y="420586"/>
                  <a:pt x="147510" y="310866"/>
                  <a:pt x="561703" y="274320"/>
                </a:cubicBezTo>
                <a:cubicBezTo>
                  <a:pt x="573971" y="273238"/>
                  <a:pt x="579120" y="256903"/>
                  <a:pt x="587829" y="2481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839097" y="2494020"/>
            <a:ext cx="326572" cy="510437"/>
          </a:xfrm>
          <a:custGeom>
            <a:avLst/>
            <a:gdLst>
              <a:gd name="connsiteX0" fmla="*/ 0 w 326572"/>
              <a:gd name="connsiteY0" fmla="*/ 510437 h 510437"/>
              <a:gd name="connsiteX1" fmla="*/ 78377 w 326572"/>
              <a:gd name="connsiteY1" fmla="*/ 366746 h 510437"/>
              <a:gd name="connsiteX2" fmla="*/ 117566 w 326572"/>
              <a:gd name="connsiteY2" fmla="*/ 340620 h 510437"/>
              <a:gd name="connsiteX3" fmla="*/ 156754 w 326572"/>
              <a:gd name="connsiteY3" fmla="*/ 262243 h 510437"/>
              <a:gd name="connsiteX4" fmla="*/ 182880 w 326572"/>
              <a:gd name="connsiteY4" fmla="*/ 223054 h 510437"/>
              <a:gd name="connsiteX5" fmla="*/ 274320 w 326572"/>
              <a:gd name="connsiteY5" fmla="*/ 14049 h 510437"/>
              <a:gd name="connsiteX6" fmla="*/ 326572 w 326572"/>
              <a:gd name="connsiteY6" fmla="*/ 14049 h 5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2" h="510437">
                <a:moveTo>
                  <a:pt x="0" y="510437"/>
                </a:moveTo>
                <a:cubicBezTo>
                  <a:pt x="15635" y="471350"/>
                  <a:pt x="42783" y="390475"/>
                  <a:pt x="78377" y="366746"/>
                </a:cubicBezTo>
                <a:lnTo>
                  <a:pt x="117566" y="340620"/>
                </a:lnTo>
                <a:cubicBezTo>
                  <a:pt x="192441" y="228308"/>
                  <a:pt x="102672" y="370409"/>
                  <a:pt x="156754" y="262243"/>
                </a:cubicBezTo>
                <a:cubicBezTo>
                  <a:pt x="163775" y="248201"/>
                  <a:pt x="174171" y="236117"/>
                  <a:pt x="182880" y="223054"/>
                </a:cubicBezTo>
                <a:cubicBezTo>
                  <a:pt x="199152" y="-53569"/>
                  <a:pt x="122211" y="-1162"/>
                  <a:pt x="274320" y="14049"/>
                </a:cubicBezTo>
                <a:cubicBezTo>
                  <a:pt x="291651" y="15782"/>
                  <a:pt x="309155" y="14049"/>
                  <a:pt x="326572" y="1404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1" y="4114800"/>
            <a:ext cx="414310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Bad Processor &amp; Good RAM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7543800" y="5181600"/>
            <a:ext cx="1371600" cy="3810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91300" y="5193268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029200"/>
            <a:ext cx="107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24400" y="4800600"/>
            <a:ext cx="1676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5257800"/>
            <a:ext cx="97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>
            <a:off x="6400800" y="5377934"/>
            <a:ext cx="190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6622869" y="5159829"/>
            <a:ext cx="809897" cy="444137"/>
          </a:xfrm>
          <a:custGeom>
            <a:avLst/>
            <a:gdLst>
              <a:gd name="connsiteX0" fmla="*/ 809897 w 809897"/>
              <a:gd name="connsiteY0" fmla="*/ 235131 h 444137"/>
              <a:gd name="connsiteX1" fmla="*/ 744582 w 809897"/>
              <a:gd name="connsiteY1" fmla="*/ 222068 h 444137"/>
              <a:gd name="connsiteX2" fmla="*/ 705394 w 809897"/>
              <a:gd name="connsiteY2" fmla="*/ 209005 h 444137"/>
              <a:gd name="connsiteX3" fmla="*/ 692331 w 809897"/>
              <a:gd name="connsiteY3" fmla="*/ 143691 h 444137"/>
              <a:gd name="connsiteX4" fmla="*/ 666205 w 809897"/>
              <a:gd name="connsiteY4" fmla="*/ 222068 h 444137"/>
              <a:gd name="connsiteX5" fmla="*/ 640080 w 809897"/>
              <a:gd name="connsiteY5" fmla="*/ 313508 h 444137"/>
              <a:gd name="connsiteX6" fmla="*/ 613954 w 809897"/>
              <a:gd name="connsiteY6" fmla="*/ 274320 h 444137"/>
              <a:gd name="connsiteX7" fmla="*/ 653142 w 809897"/>
              <a:gd name="connsiteY7" fmla="*/ 104502 h 444137"/>
              <a:gd name="connsiteX8" fmla="*/ 705394 w 809897"/>
              <a:gd name="connsiteY8" fmla="*/ 26125 h 444137"/>
              <a:gd name="connsiteX9" fmla="*/ 744582 w 809897"/>
              <a:gd name="connsiteY9" fmla="*/ 0 h 444137"/>
              <a:gd name="connsiteX10" fmla="*/ 744582 w 809897"/>
              <a:gd name="connsiteY10" fmla="*/ 130628 h 444137"/>
              <a:gd name="connsiteX11" fmla="*/ 770708 w 809897"/>
              <a:gd name="connsiteY11" fmla="*/ 169817 h 444137"/>
              <a:gd name="connsiteX12" fmla="*/ 718457 w 809897"/>
              <a:gd name="connsiteY12" fmla="*/ 182880 h 444137"/>
              <a:gd name="connsiteX13" fmla="*/ 679268 w 809897"/>
              <a:gd name="connsiteY13" fmla="*/ 195942 h 444137"/>
              <a:gd name="connsiteX14" fmla="*/ 666205 w 809897"/>
              <a:gd name="connsiteY14" fmla="*/ 156754 h 444137"/>
              <a:gd name="connsiteX15" fmla="*/ 640080 w 809897"/>
              <a:gd name="connsiteY15" fmla="*/ 209005 h 444137"/>
              <a:gd name="connsiteX16" fmla="*/ 574765 w 809897"/>
              <a:gd name="connsiteY16" fmla="*/ 222068 h 444137"/>
              <a:gd name="connsiteX17" fmla="*/ 535577 w 809897"/>
              <a:gd name="connsiteY17" fmla="*/ 235131 h 444137"/>
              <a:gd name="connsiteX18" fmla="*/ 457200 w 809897"/>
              <a:gd name="connsiteY18" fmla="*/ 222068 h 444137"/>
              <a:gd name="connsiteX19" fmla="*/ 444137 w 809897"/>
              <a:gd name="connsiteY19" fmla="*/ 182880 h 444137"/>
              <a:gd name="connsiteX20" fmla="*/ 457200 w 809897"/>
              <a:gd name="connsiteY20" fmla="*/ 91440 h 444137"/>
              <a:gd name="connsiteX21" fmla="*/ 470262 w 809897"/>
              <a:gd name="connsiteY21" fmla="*/ 52251 h 444137"/>
              <a:gd name="connsiteX22" fmla="*/ 431074 w 809897"/>
              <a:gd name="connsiteY22" fmla="*/ 91440 h 444137"/>
              <a:gd name="connsiteX23" fmla="*/ 391885 w 809897"/>
              <a:gd name="connsiteY23" fmla="*/ 274320 h 444137"/>
              <a:gd name="connsiteX24" fmla="*/ 365760 w 809897"/>
              <a:gd name="connsiteY24" fmla="*/ 313508 h 444137"/>
              <a:gd name="connsiteX25" fmla="*/ 352697 w 809897"/>
              <a:gd name="connsiteY25" fmla="*/ 365760 h 444137"/>
              <a:gd name="connsiteX26" fmla="*/ 339634 w 809897"/>
              <a:gd name="connsiteY26" fmla="*/ 404948 h 444137"/>
              <a:gd name="connsiteX27" fmla="*/ 352697 w 809897"/>
              <a:gd name="connsiteY27" fmla="*/ 444137 h 444137"/>
              <a:gd name="connsiteX28" fmla="*/ 365760 w 809897"/>
              <a:gd name="connsiteY28" fmla="*/ 404948 h 444137"/>
              <a:gd name="connsiteX29" fmla="*/ 300445 w 809897"/>
              <a:gd name="connsiteY29" fmla="*/ 326571 h 444137"/>
              <a:gd name="connsiteX30" fmla="*/ 352697 w 809897"/>
              <a:gd name="connsiteY30" fmla="*/ 261257 h 444137"/>
              <a:gd name="connsiteX31" fmla="*/ 404948 w 809897"/>
              <a:gd name="connsiteY31" fmla="*/ 274320 h 444137"/>
              <a:gd name="connsiteX32" fmla="*/ 483325 w 809897"/>
              <a:gd name="connsiteY32" fmla="*/ 300445 h 444137"/>
              <a:gd name="connsiteX33" fmla="*/ 522514 w 809897"/>
              <a:gd name="connsiteY33" fmla="*/ 287382 h 444137"/>
              <a:gd name="connsiteX34" fmla="*/ 483325 w 809897"/>
              <a:gd name="connsiteY34" fmla="*/ 195942 h 444137"/>
              <a:gd name="connsiteX35" fmla="*/ 444137 w 809897"/>
              <a:gd name="connsiteY35" fmla="*/ 209005 h 444137"/>
              <a:gd name="connsiteX36" fmla="*/ 391885 w 809897"/>
              <a:gd name="connsiteY36" fmla="*/ 287382 h 444137"/>
              <a:gd name="connsiteX37" fmla="*/ 352697 w 809897"/>
              <a:gd name="connsiteY37" fmla="*/ 274320 h 444137"/>
              <a:gd name="connsiteX38" fmla="*/ 404948 w 809897"/>
              <a:gd name="connsiteY38" fmla="*/ 195942 h 444137"/>
              <a:gd name="connsiteX39" fmla="*/ 535577 w 809897"/>
              <a:gd name="connsiteY39" fmla="*/ 195942 h 444137"/>
              <a:gd name="connsiteX40" fmla="*/ 483325 w 809897"/>
              <a:gd name="connsiteY40" fmla="*/ 130628 h 444137"/>
              <a:gd name="connsiteX41" fmla="*/ 352697 w 809897"/>
              <a:gd name="connsiteY41" fmla="*/ 169817 h 444137"/>
              <a:gd name="connsiteX42" fmla="*/ 313508 w 809897"/>
              <a:gd name="connsiteY42" fmla="*/ 182880 h 444137"/>
              <a:gd name="connsiteX43" fmla="*/ 300445 w 809897"/>
              <a:gd name="connsiteY43" fmla="*/ 339634 h 444137"/>
              <a:gd name="connsiteX44" fmla="*/ 313508 w 809897"/>
              <a:gd name="connsiteY44" fmla="*/ 418011 h 444137"/>
              <a:gd name="connsiteX45" fmla="*/ 274320 w 809897"/>
              <a:gd name="connsiteY45" fmla="*/ 248194 h 444137"/>
              <a:gd name="connsiteX46" fmla="*/ 261257 w 809897"/>
              <a:gd name="connsiteY46" fmla="*/ 195942 h 444137"/>
              <a:gd name="connsiteX47" fmla="*/ 182880 w 809897"/>
              <a:gd name="connsiteY47" fmla="*/ 169817 h 444137"/>
              <a:gd name="connsiteX48" fmla="*/ 104502 w 809897"/>
              <a:gd name="connsiteY48" fmla="*/ 130628 h 444137"/>
              <a:gd name="connsiteX49" fmla="*/ 39188 w 809897"/>
              <a:gd name="connsiteY49" fmla="*/ 195942 h 444137"/>
              <a:gd name="connsiteX50" fmla="*/ 0 w 809897"/>
              <a:gd name="connsiteY50" fmla="*/ 209005 h 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9897" h="444137">
                <a:moveTo>
                  <a:pt x="809897" y="235131"/>
                </a:moveTo>
                <a:cubicBezTo>
                  <a:pt x="788125" y="230777"/>
                  <a:pt x="766122" y="227453"/>
                  <a:pt x="744582" y="222068"/>
                </a:cubicBezTo>
                <a:cubicBezTo>
                  <a:pt x="731224" y="218728"/>
                  <a:pt x="713032" y="220462"/>
                  <a:pt x="705394" y="209005"/>
                </a:cubicBezTo>
                <a:cubicBezTo>
                  <a:pt x="693078" y="190531"/>
                  <a:pt x="696685" y="165462"/>
                  <a:pt x="692331" y="143691"/>
                </a:cubicBezTo>
                <a:cubicBezTo>
                  <a:pt x="683622" y="169817"/>
                  <a:pt x="672884" y="195351"/>
                  <a:pt x="666205" y="222068"/>
                </a:cubicBezTo>
                <a:cubicBezTo>
                  <a:pt x="649802" y="287678"/>
                  <a:pt x="658819" y="257288"/>
                  <a:pt x="640080" y="313508"/>
                </a:cubicBezTo>
                <a:cubicBezTo>
                  <a:pt x="631371" y="300445"/>
                  <a:pt x="615375" y="289955"/>
                  <a:pt x="613954" y="274320"/>
                </a:cubicBezTo>
                <a:cubicBezTo>
                  <a:pt x="609326" y="223408"/>
                  <a:pt x="627739" y="151074"/>
                  <a:pt x="653142" y="104502"/>
                </a:cubicBezTo>
                <a:cubicBezTo>
                  <a:pt x="668178" y="76937"/>
                  <a:pt x="679268" y="43542"/>
                  <a:pt x="705394" y="26125"/>
                </a:cubicBezTo>
                <a:lnTo>
                  <a:pt x="744582" y="0"/>
                </a:lnTo>
                <a:cubicBezTo>
                  <a:pt x="729749" y="59337"/>
                  <a:pt x="721705" y="61997"/>
                  <a:pt x="744582" y="130628"/>
                </a:cubicBezTo>
                <a:cubicBezTo>
                  <a:pt x="749547" y="145522"/>
                  <a:pt x="761999" y="156754"/>
                  <a:pt x="770708" y="169817"/>
                </a:cubicBezTo>
                <a:cubicBezTo>
                  <a:pt x="753291" y="174171"/>
                  <a:pt x="735719" y="177948"/>
                  <a:pt x="718457" y="182880"/>
                </a:cubicBezTo>
                <a:cubicBezTo>
                  <a:pt x="705217" y="186663"/>
                  <a:pt x="691584" y="202100"/>
                  <a:pt x="679268" y="195942"/>
                </a:cubicBezTo>
                <a:cubicBezTo>
                  <a:pt x="666952" y="189784"/>
                  <a:pt x="670559" y="169817"/>
                  <a:pt x="666205" y="156754"/>
                </a:cubicBezTo>
                <a:cubicBezTo>
                  <a:pt x="657497" y="174171"/>
                  <a:pt x="655926" y="197687"/>
                  <a:pt x="640080" y="209005"/>
                </a:cubicBezTo>
                <a:cubicBezTo>
                  <a:pt x="622013" y="221910"/>
                  <a:pt x="596305" y="216683"/>
                  <a:pt x="574765" y="222068"/>
                </a:cubicBezTo>
                <a:cubicBezTo>
                  <a:pt x="561407" y="225408"/>
                  <a:pt x="548640" y="230777"/>
                  <a:pt x="535577" y="235131"/>
                </a:cubicBezTo>
                <a:cubicBezTo>
                  <a:pt x="509451" y="230777"/>
                  <a:pt x="480196" y="235209"/>
                  <a:pt x="457200" y="222068"/>
                </a:cubicBezTo>
                <a:cubicBezTo>
                  <a:pt x="445245" y="215237"/>
                  <a:pt x="444137" y="196649"/>
                  <a:pt x="444137" y="182880"/>
                </a:cubicBezTo>
                <a:cubicBezTo>
                  <a:pt x="444137" y="152091"/>
                  <a:pt x="451162" y="121632"/>
                  <a:pt x="457200" y="91440"/>
                </a:cubicBezTo>
                <a:cubicBezTo>
                  <a:pt x="459900" y="77938"/>
                  <a:pt x="484032" y="52251"/>
                  <a:pt x="470262" y="52251"/>
                </a:cubicBezTo>
                <a:cubicBezTo>
                  <a:pt x="451788" y="52251"/>
                  <a:pt x="444137" y="78377"/>
                  <a:pt x="431074" y="91440"/>
                </a:cubicBezTo>
                <a:cubicBezTo>
                  <a:pt x="425546" y="135660"/>
                  <a:pt x="420521" y="231365"/>
                  <a:pt x="391885" y="274320"/>
                </a:cubicBezTo>
                <a:lnTo>
                  <a:pt x="365760" y="313508"/>
                </a:lnTo>
                <a:cubicBezTo>
                  <a:pt x="361406" y="330925"/>
                  <a:pt x="357629" y="348497"/>
                  <a:pt x="352697" y="365760"/>
                </a:cubicBezTo>
                <a:cubicBezTo>
                  <a:pt x="348914" y="378999"/>
                  <a:pt x="339634" y="391179"/>
                  <a:pt x="339634" y="404948"/>
                </a:cubicBezTo>
                <a:cubicBezTo>
                  <a:pt x="339634" y="418718"/>
                  <a:pt x="348343" y="431074"/>
                  <a:pt x="352697" y="444137"/>
                </a:cubicBezTo>
                <a:cubicBezTo>
                  <a:pt x="357051" y="431074"/>
                  <a:pt x="368024" y="418530"/>
                  <a:pt x="365760" y="404948"/>
                </a:cubicBezTo>
                <a:cubicBezTo>
                  <a:pt x="362123" y="383125"/>
                  <a:pt x="312214" y="338340"/>
                  <a:pt x="300445" y="326571"/>
                </a:cubicBezTo>
                <a:cubicBezTo>
                  <a:pt x="310739" y="285395"/>
                  <a:pt x="301161" y="261257"/>
                  <a:pt x="352697" y="261257"/>
                </a:cubicBezTo>
                <a:cubicBezTo>
                  <a:pt x="370650" y="261257"/>
                  <a:pt x="387752" y="269161"/>
                  <a:pt x="404948" y="274320"/>
                </a:cubicBezTo>
                <a:cubicBezTo>
                  <a:pt x="431325" y="282233"/>
                  <a:pt x="483325" y="300445"/>
                  <a:pt x="483325" y="300445"/>
                </a:cubicBezTo>
                <a:cubicBezTo>
                  <a:pt x="496388" y="296091"/>
                  <a:pt x="517400" y="300167"/>
                  <a:pt x="522514" y="287382"/>
                </a:cubicBezTo>
                <a:cubicBezTo>
                  <a:pt x="533058" y="261022"/>
                  <a:pt x="495436" y="214108"/>
                  <a:pt x="483325" y="195942"/>
                </a:cubicBezTo>
                <a:cubicBezTo>
                  <a:pt x="470262" y="200296"/>
                  <a:pt x="455594" y="201367"/>
                  <a:pt x="444137" y="209005"/>
                </a:cubicBezTo>
                <a:cubicBezTo>
                  <a:pt x="402201" y="236963"/>
                  <a:pt x="405581" y="246296"/>
                  <a:pt x="391885" y="287382"/>
                </a:cubicBezTo>
                <a:cubicBezTo>
                  <a:pt x="378822" y="283028"/>
                  <a:pt x="358855" y="286636"/>
                  <a:pt x="352697" y="274320"/>
                </a:cubicBezTo>
                <a:cubicBezTo>
                  <a:pt x="340094" y="249114"/>
                  <a:pt x="398295" y="202595"/>
                  <a:pt x="404948" y="195942"/>
                </a:cubicBezTo>
                <a:cubicBezTo>
                  <a:pt x="412176" y="197147"/>
                  <a:pt x="517861" y="225468"/>
                  <a:pt x="535577" y="195942"/>
                </a:cubicBezTo>
                <a:cubicBezTo>
                  <a:pt x="565648" y="145824"/>
                  <a:pt x="503901" y="137487"/>
                  <a:pt x="483325" y="130628"/>
                </a:cubicBezTo>
                <a:cubicBezTo>
                  <a:pt x="404356" y="150371"/>
                  <a:pt x="448107" y="138013"/>
                  <a:pt x="352697" y="169817"/>
                </a:cubicBezTo>
                <a:lnTo>
                  <a:pt x="313508" y="182880"/>
                </a:lnTo>
                <a:cubicBezTo>
                  <a:pt x="309154" y="235131"/>
                  <a:pt x="300445" y="287202"/>
                  <a:pt x="300445" y="339634"/>
                </a:cubicBezTo>
                <a:cubicBezTo>
                  <a:pt x="300445" y="366120"/>
                  <a:pt x="313508" y="444497"/>
                  <a:pt x="313508" y="418011"/>
                </a:cubicBezTo>
                <a:cubicBezTo>
                  <a:pt x="313508" y="327048"/>
                  <a:pt x="295014" y="330970"/>
                  <a:pt x="274320" y="248194"/>
                </a:cubicBezTo>
                <a:cubicBezTo>
                  <a:pt x="269966" y="230777"/>
                  <a:pt x="274888" y="207626"/>
                  <a:pt x="261257" y="195942"/>
                </a:cubicBezTo>
                <a:cubicBezTo>
                  <a:pt x="240348" y="178020"/>
                  <a:pt x="209006" y="178525"/>
                  <a:pt x="182880" y="169817"/>
                </a:cubicBezTo>
                <a:cubicBezTo>
                  <a:pt x="128798" y="151790"/>
                  <a:pt x="155147" y="164391"/>
                  <a:pt x="104502" y="130628"/>
                </a:cubicBezTo>
                <a:cubicBezTo>
                  <a:pt x="78376" y="169819"/>
                  <a:pt x="82733" y="174170"/>
                  <a:pt x="39188" y="195942"/>
                </a:cubicBezTo>
                <a:cubicBezTo>
                  <a:pt x="26872" y="202100"/>
                  <a:pt x="0" y="209005"/>
                  <a:pt x="0" y="2090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94069" y="5003074"/>
            <a:ext cx="1580605" cy="770709"/>
          </a:xfrm>
          <a:custGeom>
            <a:avLst/>
            <a:gdLst>
              <a:gd name="connsiteX0" fmla="*/ 1580605 w 1580605"/>
              <a:gd name="connsiteY0" fmla="*/ 313509 h 770709"/>
              <a:gd name="connsiteX1" fmla="*/ 1489165 w 1580605"/>
              <a:gd name="connsiteY1" fmla="*/ 404949 h 770709"/>
              <a:gd name="connsiteX2" fmla="*/ 1410788 w 1580605"/>
              <a:gd name="connsiteY2" fmla="*/ 391886 h 770709"/>
              <a:gd name="connsiteX3" fmla="*/ 1267097 w 1580605"/>
              <a:gd name="connsiteY3" fmla="*/ 352697 h 770709"/>
              <a:gd name="connsiteX4" fmla="*/ 1097280 w 1580605"/>
              <a:gd name="connsiteY4" fmla="*/ 391886 h 770709"/>
              <a:gd name="connsiteX5" fmla="*/ 1071154 w 1580605"/>
              <a:gd name="connsiteY5" fmla="*/ 431075 h 770709"/>
              <a:gd name="connsiteX6" fmla="*/ 992777 w 1580605"/>
              <a:gd name="connsiteY6" fmla="*/ 483326 h 770709"/>
              <a:gd name="connsiteX7" fmla="*/ 953588 w 1580605"/>
              <a:gd name="connsiteY7" fmla="*/ 470263 h 770709"/>
              <a:gd name="connsiteX8" fmla="*/ 901337 w 1580605"/>
              <a:gd name="connsiteY8" fmla="*/ 522515 h 770709"/>
              <a:gd name="connsiteX9" fmla="*/ 862148 w 1580605"/>
              <a:gd name="connsiteY9" fmla="*/ 535577 h 770709"/>
              <a:gd name="connsiteX10" fmla="*/ 679268 w 1580605"/>
              <a:gd name="connsiteY10" fmla="*/ 574766 h 770709"/>
              <a:gd name="connsiteX11" fmla="*/ 600891 w 1580605"/>
              <a:gd name="connsiteY11" fmla="*/ 548640 h 770709"/>
              <a:gd name="connsiteX12" fmla="*/ 444137 w 1580605"/>
              <a:gd name="connsiteY12" fmla="*/ 627017 h 770709"/>
              <a:gd name="connsiteX13" fmla="*/ 404948 w 1580605"/>
              <a:gd name="connsiteY13" fmla="*/ 666206 h 770709"/>
              <a:gd name="connsiteX14" fmla="*/ 352697 w 1580605"/>
              <a:gd name="connsiteY14" fmla="*/ 692332 h 770709"/>
              <a:gd name="connsiteX15" fmla="*/ 313508 w 1580605"/>
              <a:gd name="connsiteY15" fmla="*/ 718457 h 770709"/>
              <a:gd name="connsiteX16" fmla="*/ 274320 w 1580605"/>
              <a:gd name="connsiteY16" fmla="*/ 731520 h 770709"/>
              <a:gd name="connsiteX17" fmla="*/ 182880 w 1580605"/>
              <a:gd name="connsiteY17" fmla="*/ 770709 h 770709"/>
              <a:gd name="connsiteX18" fmla="*/ 169817 w 1580605"/>
              <a:gd name="connsiteY18" fmla="*/ 627017 h 770709"/>
              <a:gd name="connsiteX19" fmla="*/ 156754 w 1580605"/>
              <a:gd name="connsiteY19" fmla="*/ 117566 h 770709"/>
              <a:gd name="connsiteX20" fmla="*/ 130628 w 1580605"/>
              <a:gd name="connsiteY20" fmla="*/ 39189 h 770709"/>
              <a:gd name="connsiteX21" fmla="*/ 117565 w 1580605"/>
              <a:gd name="connsiteY21" fmla="*/ 0 h 770709"/>
              <a:gd name="connsiteX22" fmla="*/ 104502 w 1580605"/>
              <a:gd name="connsiteY22" fmla="*/ 78377 h 770709"/>
              <a:gd name="connsiteX23" fmla="*/ 91440 w 1580605"/>
              <a:gd name="connsiteY23" fmla="*/ 117566 h 770709"/>
              <a:gd name="connsiteX24" fmla="*/ 78377 w 1580605"/>
              <a:gd name="connsiteY24" fmla="*/ 169817 h 770709"/>
              <a:gd name="connsiteX25" fmla="*/ 52251 w 1580605"/>
              <a:gd name="connsiteY25" fmla="*/ 300446 h 770709"/>
              <a:gd name="connsiteX26" fmla="*/ 26125 w 1580605"/>
              <a:gd name="connsiteY26" fmla="*/ 378823 h 770709"/>
              <a:gd name="connsiteX27" fmla="*/ 13062 w 1580605"/>
              <a:gd name="connsiteY27" fmla="*/ 418012 h 770709"/>
              <a:gd name="connsiteX28" fmla="*/ 26125 w 1580605"/>
              <a:gd name="connsiteY28" fmla="*/ 365760 h 770709"/>
              <a:gd name="connsiteX29" fmla="*/ 0 w 1580605"/>
              <a:gd name="connsiteY29" fmla="*/ 248195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80605" h="770709">
                <a:moveTo>
                  <a:pt x="1580605" y="313509"/>
                </a:moveTo>
                <a:cubicBezTo>
                  <a:pt x="1572591" y="323526"/>
                  <a:pt x="1521120" y="401398"/>
                  <a:pt x="1489165" y="404949"/>
                </a:cubicBezTo>
                <a:cubicBezTo>
                  <a:pt x="1462841" y="407874"/>
                  <a:pt x="1436686" y="397436"/>
                  <a:pt x="1410788" y="391886"/>
                </a:cubicBezTo>
                <a:cubicBezTo>
                  <a:pt x="1328283" y="374206"/>
                  <a:pt x="1326790" y="372595"/>
                  <a:pt x="1267097" y="352697"/>
                </a:cubicBezTo>
                <a:cubicBezTo>
                  <a:pt x="1198889" y="359518"/>
                  <a:pt x="1144880" y="344286"/>
                  <a:pt x="1097280" y="391886"/>
                </a:cubicBezTo>
                <a:cubicBezTo>
                  <a:pt x="1086179" y="402988"/>
                  <a:pt x="1082969" y="420737"/>
                  <a:pt x="1071154" y="431075"/>
                </a:cubicBezTo>
                <a:cubicBezTo>
                  <a:pt x="1047524" y="451751"/>
                  <a:pt x="992777" y="483326"/>
                  <a:pt x="992777" y="483326"/>
                </a:cubicBezTo>
                <a:cubicBezTo>
                  <a:pt x="979714" y="478972"/>
                  <a:pt x="967358" y="470263"/>
                  <a:pt x="953588" y="470263"/>
                </a:cubicBezTo>
                <a:cubicBezTo>
                  <a:pt x="883920" y="470263"/>
                  <a:pt x="936172" y="487681"/>
                  <a:pt x="901337" y="522515"/>
                </a:cubicBezTo>
                <a:cubicBezTo>
                  <a:pt x="891600" y="532251"/>
                  <a:pt x="875211" y="531223"/>
                  <a:pt x="862148" y="535577"/>
                </a:cubicBezTo>
                <a:cubicBezTo>
                  <a:pt x="754562" y="607302"/>
                  <a:pt x="814928" y="591724"/>
                  <a:pt x="679268" y="574766"/>
                </a:cubicBezTo>
                <a:cubicBezTo>
                  <a:pt x="653142" y="566057"/>
                  <a:pt x="627017" y="539931"/>
                  <a:pt x="600891" y="548640"/>
                </a:cubicBezTo>
                <a:cubicBezTo>
                  <a:pt x="514937" y="577292"/>
                  <a:pt x="520104" y="567932"/>
                  <a:pt x="444137" y="627017"/>
                </a:cubicBezTo>
                <a:cubicBezTo>
                  <a:pt x="429555" y="638359"/>
                  <a:pt x="419981" y="655468"/>
                  <a:pt x="404948" y="666206"/>
                </a:cubicBezTo>
                <a:cubicBezTo>
                  <a:pt x="389102" y="677524"/>
                  <a:pt x="369604" y="682671"/>
                  <a:pt x="352697" y="692332"/>
                </a:cubicBezTo>
                <a:cubicBezTo>
                  <a:pt x="339066" y="700121"/>
                  <a:pt x="327550" y="711436"/>
                  <a:pt x="313508" y="718457"/>
                </a:cubicBezTo>
                <a:cubicBezTo>
                  <a:pt x="301192" y="724615"/>
                  <a:pt x="286976" y="726096"/>
                  <a:pt x="274320" y="731520"/>
                </a:cubicBezTo>
                <a:cubicBezTo>
                  <a:pt x="161328" y="779946"/>
                  <a:pt x="274782" y="740074"/>
                  <a:pt x="182880" y="770709"/>
                </a:cubicBezTo>
                <a:cubicBezTo>
                  <a:pt x="130568" y="692241"/>
                  <a:pt x="169817" y="769614"/>
                  <a:pt x="169817" y="627017"/>
                </a:cubicBezTo>
                <a:cubicBezTo>
                  <a:pt x="169817" y="457144"/>
                  <a:pt x="168054" y="287063"/>
                  <a:pt x="156754" y="117566"/>
                </a:cubicBezTo>
                <a:cubicBezTo>
                  <a:pt x="154922" y="90088"/>
                  <a:pt x="139337" y="65315"/>
                  <a:pt x="130628" y="39189"/>
                </a:cubicBezTo>
                <a:lnTo>
                  <a:pt x="117565" y="0"/>
                </a:lnTo>
                <a:cubicBezTo>
                  <a:pt x="113211" y="26126"/>
                  <a:pt x="110247" y="52522"/>
                  <a:pt x="104502" y="78377"/>
                </a:cubicBezTo>
                <a:cubicBezTo>
                  <a:pt x="101515" y="91819"/>
                  <a:pt x="95223" y="104326"/>
                  <a:pt x="91440" y="117566"/>
                </a:cubicBezTo>
                <a:cubicBezTo>
                  <a:pt x="86508" y="134828"/>
                  <a:pt x="82139" y="152262"/>
                  <a:pt x="78377" y="169817"/>
                </a:cubicBezTo>
                <a:cubicBezTo>
                  <a:pt x="69073" y="213237"/>
                  <a:pt x="66293" y="258319"/>
                  <a:pt x="52251" y="300446"/>
                </a:cubicBezTo>
                <a:lnTo>
                  <a:pt x="26125" y="378823"/>
                </a:lnTo>
                <a:cubicBezTo>
                  <a:pt x="21771" y="391886"/>
                  <a:pt x="9722" y="431370"/>
                  <a:pt x="13062" y="418012"/>
                </a:cubicBezTo>
                <a:lnTo>
                  <a:pt x="26125" y="365760"/>
                </a:lnTo>
                <a:cubicBezTo>
                  <a:pt x="12581" y="243868"/>
                  <a:pt x="52492" y="248195"/>
                  <a:pt x="0" y="24819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429500" y="4299466"/>
            <a:ext cx="0" cy="729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evron 28"/>
          <p:cNvSpPr/>
          <p:nvPr/>
        </p:nvSpPr>
        <p:spPr>
          <a:xfrm>
            <a:off x="7184571" y="4800600"/>
            <a:ext cx="235132" cy="228600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262949" y="2133600"/>
            <a:ext cx="0" cy="615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7027817" y="2212819"/>
            <a:ext cx="235132" cy="228600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2766" y="211355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92637" y="445702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found by Scott Bolick 16 years old.</a:t>
            </a:r>
          </a:p>
          <a:p>
            <a:r>
              <a:rPr lang="en-US" dirty="0" smtClean="0"/>
              <a:t>By Jonathan Kayne </a:t>
            </a:r>
            <a:r>
              <a:rPr lang="en-US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00001100</a:t>
            </a:r>
            <a:r>
              <a:rPr lang="en-US" dirty="0" smtClean="0"/>
              <a:t> years old.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hammer.wav"/>
          </p:stSnd>
        </p:sndAc>
      </p:transition>
    </mc:Choice>
    <mc:Fallback>
      <p:transition spd="slow">
        <p:checker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164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Processors. </vt:lpstr>
      <vt:lpstr>What Is a Processor?</vt:lpstr>
      <vt:lpstr>How Its Done.</vt:lpstr>
      <vt:lpstr>How Its Done.</vt:lpstr>
      <vt:lpstr>Flaws.</vt:lpstr>
      <vt:lpstr>Thanks for Watching!!!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Processors. </dc:title>
  <dc:creator>Jonathan</dc:creator>
  <cp:lastModifiedBy>Jonathan</cp:lastModifiedBy>
  <cp:revision>13</cp:revision>
  <dcterms:created xsi:type="dcterms:W3CDTF">2010-12-19T17:22:29Z</dcterms:created>
  <dcterms:modified xsi:type="dcterms:W3CDTF">2010-12-19T18:40:41Z</dcterms:modified>
</cp:coreProperties>
</file>