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430D-52C0-4E7F-A943-F75AD55DFE65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F07E-9441-4EA4-A139-404822105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430D-52C0-4E7F-A943-F75AD55DFE65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F07E-9441-4EA4-A139-404822105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430D-52C0-4E7F-A943-F75AD55DFE65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F07E-9441-4EA4-A139-404822105799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430D-52C0-4E7F-A943-F75AD55DFE65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F07E-9441-4EA4-A139-4048221057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430D-52C0-4E7F-A943-F75AD55DFE65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F07E-9441-4EA4-A139-404822105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430D-52C0-4E7F-A943-F75AD55DFE65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F07E-9441-4EA4-A139-4048221057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430D-52C0-4E7F-A943-F75AD55DFE65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F07E-9441-4EA4-A139-404822105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430D-52C0-4E7F-A943-F75AD55DFE65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F07E-9441-4EA4-A139-404822105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430D-52C0-4E7F-A943-F75AD55DFE65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F07E-9441-4EA4-A139-404822105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430D-52C0-4E7F-A943-F75AD55DFE65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F07E-9441-4EA4-A139-40482210579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430D-52C0-4E7F-A943-F75AD55DFE65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F07E-9441-4EA4-A139-40482210579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D4430D-52C0-4E7F-A943-F75AD55DFE65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138F07E-9441-4EA4-A139-40482210579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Code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Jonathan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Kayne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Jonathan\Desktop\What-Is-A-Computer-Source-Co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"/>
            <a:ext cx="374332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439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76401"/>
            <a:ext cx="7408333" cy="144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Regular Code</a:t>
            </a:r>
          </a:p>
          <a:p>
            <a:pPr marL="0" indent="0">
              <a:buNone/>
            </a:pPr>
            <a:r>
              <a:rPr lang="en-US" dirty="0" smtClean="0"/>
              <a:t>Regular code is a based 10 code. (0, 1, 2, 3, 4, 5, 6, 7, 8, and 9) That is how we make our code.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Difference Between Binary &amp; Regular Code.</a:t>
            </a:r>
            <a:endParaRPr lang="en-US" u="sng" dirty="0"/>
          </a:p>
        </p:txBody>
      </p:sp>
      <p:pic>
        <p:nvPicPr>
          <p:cNvPr id="1026" name="Picture 2" descr="C:\Users\Jonathan\Desktop\0-tgQcgNyu-asdg-s-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10989"/>
            <a:ext cx="4419601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298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600"/>
                            </p:stCondLst>
                            <p:childTnLst>
                              <p:par>
                                <p:cTn id="2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15155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     Binary Code</a:t>
            </a:r>
          </a:p>
          <a:p>
            <a:pPr marL="0" indent="0">
              <a:buNone/>
            </a:pPr>
            <a:r>
              <a:rPr lang="en-US" dirty="0" smtClean="0"/>
              <a:t>Binary code is a based 2 code, which only consists of 1’s and 0’s.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Difference Between Binary &amp; Regular Code.</a:t>
            </a:r>
          </a:p>
        </p:txBody>
      </p:sp>
      <p:pic>
        <p:nvPicPr>
          <p:cNvPr id="4" name="Picture 2" descr="C:\Users\Jonathan\Desktop\What-Is-A-Computer-Source-Co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97687"/>
            <a:ext cx="6705600" cy="310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8362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9821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Comparison, a bit is a digit. So an 8-bit binary code is an 8 digit number.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is a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Bit?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4419600"/>
            <a:ext cx="64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Microsoft Sans Serif" pitchFamily="34" charset="0"/>
                <a:cs typeface="Microsoft Sans Serif" pitchFamily="34" charset="0"/>
              </a:rPr>
              <a:t>10101011 10001110</a:t>
            </a:r>
            <a:endParaRPr lang="en-US" sz="6000" dirty="0"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937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Since it’s a based 2 code the digits multiply by 2. In normal code, the digits are like this 1,000-100-10-1. </a:t>
            </a:r>
          </a:p>
          <a:p>
            <a:pPr marL="0" indent="0">
              <a:buNone/>
            </a:pPr>
            <a:r>
              <a:rPr lang="en-US" dirty="0" smtClean="0"/>
              <a:t>In binary code, its this: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8-bit</a:t>
            </a:r>
          </a:p>
          <a:p>
            <a:pPr marL="0" indent="0">
              <a:buNone/>
            </a:pPr>
            <a:r>
              <a:rPr lang="en-US" sz="5400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128-64-32-16-8-4-2-1</a:t>
            </a:r>
            <a:endParaRPr lang="en-US" sz="5400" dirty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Figuring out binary code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611360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Lets take a number, 19 for example, all the numbers more than 19 are 0’s </a:t>
            </a:r>
            <a:r>
              <a:rPr lang="en-US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(000) </a:t>
            </a:r>
            <a:r>
              <a:rPr lang="en-US" dirty="0" smtClean="0"/>
              <a:t>16 goes into 19 with 3 remainder </a:t>
            </a:r>
            <a:r>
              <a:rPr lang="en-US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(0001) </a:t>
            </a:r>
            <a:r>
              <a:rPr lang="en-US" dirty="0" smtClean="0"/>
              <a:t>the only numbers that make a combination of 3 is 2 and 1. We put 0’s in the 8 and 4 spot </a:t>
            </a:r>
            <a:r>
              <a:rPr lang="en-US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(000100) </a:t>
            </a:r>
            <a:r>
              <a:rPr lang="en-US" dirty="0" smtClean="0"/>
              <a:t>and put 1’s in the 2 and 1 spot and!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00010011=19</a:t>
            </a:r>
            <a:endParaRPr lang="en-US" sz="4000" dirty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Figuring out binary code</a:t>
            </a:r>
          </a:p>
        </p:txBody>
      </p:sp>
    </p:spTree>
    <p:extLst>
      <p:ext uri="{BB962C8B-B14F-4D97-AF65-F5344CB8AC3E}">
        <p14:creationId xmlns:p14="http://schemas.microsoft.com/office/powerpoint/2010/main" val="404974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 the numbers are greater than 0 so all the #’s are 0’s.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if it’s a 0?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032966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-I got this information on YouTube but I changed it around to make it easier.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watching!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134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83</TotalTime>
  <Words>257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Binary Code</vt:lpstr>
      <vt:lpstr>Difference Between Binary &amp; Regular Code.</vt:lpstr>
      <vt:lpstr>Difference Between Binary &amp; Regular Code.</vt:lpstr>
      <vt:lpstr>What is a Bit?</vt:lpstr>
      <vt:lpstr>Figuring out binary code</vt:lpstr>
      <vt:lpstr>Figuring out binary code</vt:lpstr>
      <vt:lpstr>What if it’s a 0?</vt:lpstr>
      <vt:lpstr>Thanks for watching!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Code</dc:title>
  <dc:creator>Jonathan</dc:creator>
  <cp:lastModifiedBy>Jonathan</cp:lastModifiedBy>
  <cp:revision>9</cp:revision>
  <dcterms:created xsi:type="dcterms:W3CDTF">2010-12-05T22:39:09Z</dcterms:created>
  <dcterms:modified xsi:type="dcterms:W3CDTF">2010-12-06T12:29:40Z</dcterms:modified>
</cp:coreProperties>
</file>